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64" r:id="rId6"/>
    <p:sldId id="268" r:id="rId7"/>
    <p:sldId id="265" r:id="rId8"/>
    <p:sldId id="266" r:id="rId9"/>
    <p:sldId id="269" r:id="rId10"/>
    <p:sldId id="273" r:id="rId11"/>
    <p:sldId id="274" r:id="rId12"/>
    <p:sldId id="267" r:id="rId13"/>
    <p:sldId id="270" r:id="rId14"/>
    <p:sldId id="271" r:id="rId15"/>
    <p:sldId id="272" r:id="rId16"/>
    <p:sldId id="262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21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9750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0040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7101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2633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3326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3405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3945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8492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1574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1139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9526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9501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ungkipyung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sun.com/japod/entry/building_simple_jersey_web_app" TargetMode="External"/><Relationship Id="rId2" Type="http://schemas.openxmlformats.org/officeDocument/2006/relationships/hyperlink" Target="http://www.peej.co.uk/articles/restfully-deliciou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log.easygoingdev.com/35#recentComment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err="1" smtClean="0"/>
              <a:t>RESTful</a:t>
            </a:r>
            <a:r>
              <a:rPr lang="en-US" altLang="ko-KR" dirty="0"/>
              <a:t> </a:t>
            </a:r>
            <a:r>
              <a:rPr lang="en-US" altLang="ko-KR" dirty="0" smtClean="0"/>
              <a:t>project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altLang="ko-KR" dirty="0" smtClean="0">
                <a:hlinkClick r:id="rId2"/>
              </a:rPr>
              <a:t>sungkipyung@gmail.com</a:t>
            </a:r>
            <a:endParaRPr lang="en-US" altLang="ko-KR" dirty="0" smtClean="0"/>
          </a:p>
          <a:p>
            <a:pPr algn="r"/>
            <a:r>
              <a:rPr lang="ko-KR" altLang="en-US" dirty="0" err="1" smtClean="0"/>
              <a:t>성기</a:t>
            </a:r>
            <a:r>
              <a:rPr lang="ko-KR" altLang="en-US" dirty="0" err="1"/>
              <a:t>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096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uproute+xml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ko-KR" dirty="0" smtClean="0"/>
              <a:t>&lt;</a:t>
            </a:r>
            <a:r>
              <a:rPr lang="en-US" altLang="ko-KR" dirty="0" err="1" smtClean="0"/>
              <a:t>uproute</a:t>
            </a:r>
            <a:r>
              <a:rPr lang="en-US" altLang="ko-KR" dirty="0" smtClean="0"/>
              <a:t>&gt;</a:t>
            </a:r>
          </a:p>
          <a:p>
            <a:pPr marL="400050" lvl="1" indent="0">
              <a:buNone/>
            </a:pPr>
            <a:r>
              <a:rPr lang="en-US" altLang="ko-KR" dirty="0"/>
              <a:t>&lt;</a:t>
            </a:r>
            <a:r>
              <a:rPr lang="en-US" altLang="ko-KR" dirty="0" smtClean="0"/>
              <a:t>id&gt;0x67452301&lt;/id&gt;</a:t>
            </a:r>
            <a:endParaRPr lang="en-US" altLang="ko-KR" dirty="0"/>
          </a:p>
          <a:p>
            <a:pPr marL="400050" lvl="1" indent="0">
              <a:buNone/>
            </a:pPr>
            <a:r>
              <a:rPr lang="en-US" altLang="ko-KR" dirty="0" smtClean="0"/>
              <a:t>&lt;</a:t>
            </a:r>
            <a:r>
              <a:rPr lang="en-US" altLang="ko-KR" dirty="0" err="1" smtClean="0"/>
              <a:t>routeInfo</a:t>
            </a:r>
            <a:r>
              <a:rPr lang="en-US" altLang="ko-KR" dirty="0" smtClean="0"/>
              <a:t>&gt;</a:t>
            </a:r>
          </a:p>
          <a:p>
            <a:pPr marL="857250" lvl="2" indent="0">
              <a:buNone/>
            </a:pPr>
            <a:r>
              <a:rPr lang="en-US" altLang="ko-KR" dirty="0" smtClean="0"/>
              <a:t>&lt;tags&gt;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&lt;tag&gt;</a:t>
            </a:r>
            <a:r>
              <a:rPr lang="ko-KR" altLang="en-US" dirty="0" smtClean="0"/>
              <a:t>신</a:t>
            </a:r>
            <a:r>
              <a:rPr lang="ko-KR" altLang="en-US" dirty="0"/>
              <a:t>촌</a:t>
            </a:r>
            <a:r>
              <a:rPr lang="en-US" altLang="ko-KR" dirty="0" smtClean="0"/>
              <a:t>&lt;/tag&gt;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&lt;tag&gt;</a:t>
            </a:r>
            <a:r>
              <a:rPr lang="ko-KR" altLang="en-US" dirty="0" err="1" smtClean="0"/>
              <a:t>맛집</a:t>
            </a:r>
            <a:r>
              <a:rPr lang="en-US" altLang="ko-KR" dirty="0" smtClean="0"/>
              <a:t>&lt;/tag&gt;</a:t>
            </a:r>
          </a:p>
          <a:p>
            <a:pPr marL="1371600" lvl="3" indent="0">
              <a:buNone/>
            </a:pPr>
            <a:r>
              <a:rPr lang="en-US" altLang="ko-KR" dirty="0" smtClean="0"/>
              <a:t>…</a:t>
            </a:r>
          </a:p>
          <a:p>
            <a:pPr marL="857250" lvl="2" indent="0">
              <a:buNone/>
            </a:pPr>
            <a:r>
              <a:rPr lang="en-US" altLang="ko-KR" dirty="0" smtClean="0"/>
              <a:t>&lt;/tags&gt;</a:t>
            </a:r>
          </a:p>
          <a:p>
            <a:pPr marL="857250" lvl="2" indent="0">
              <a:buNone/>
            </a:pPr>
            <a:r>
              <a:rPr lang="en-US" altLang="ko-KR" dirty="0" smtClean="0"/>
              <a:t>&lt;route&gt;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&lt;coordinate&gt;</a:t>
            </a:r>
            <a:r>
              <a:rPr lang="ko-KR" altLang="en-US" dirty="0" smtClean="0"/>
              <a:t>위도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경도</a:t>
            </a:r>
            <a:r>
              <a:rPr lang="en-US" altLang="ko-KR" dirty="0" smtClean="0"/>
              <a:t>&lt;/coordinate&gt;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&lt;coordinate&gt;</a:t>
            </a:r>
            <a:r>
              <a:rPr lang="ko-KR" altLang="en-US" dirty="0" smtClean="0"/>
              <a:t>위도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경도</a:t>
            </a:r>
            <a:r>
              <a:rPr lang="en-US" altLang="ko-KR" dirty="0" smtClean="0"/>
              <a:t>&lt;/coordinate&gt;</a:t>
            </a:r>
          </a:p>
          <a:p>
            <a:pPr marL="857250" lvl="2" indent="0">
              <a:buNone/>
            </a:pPr>
            <a:r>
              <a:rPr lang="en-US" altLang="ko-KR" dirty="0" smtClean="0"/>
              <a:t>&lt;/route&gt;</a:t>
            </a:r>
          </a:p>
          <a:p>
            <a:pPr marL="400050" lvl="1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 err="1" smtClean="0"/>
              <a:t>routeInfo</a:t>
            </a:r>
            <a:r>
              <a:rPr lang="en-US" altLang="ko-KR" dirty="0" smtClean="0"/>
              <a:t>&gt;</a:t>
            </a:r>
          </a:p>
          <a:p>
            <a:pPr marL="0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 err="1" smtClean="0"/>
              <a:t>uproute</a:t>
            </a:r>
            <a:r>
              <a:rPr lang="en-US" altLang="ko-KR" dirty="0" smtClean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8984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uplocal+xml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altLang="ko-KR" dirty="0" smtClean="0"/>
              <a:t>&lt;</a:t>
            </a:r>
            <a:r>
              <a:rPr lang="en-US" altLang="ko-KR" dirty="0" err="1" smtClean="0"/>
              <a:t>uplocal</a:t>
            </a:r>
            <a:r>
              <a:rPr lang="en-US" altLang="ko-KR" dirty="0" smtClean="0"/>
              <a:t>&gt;</a:t>
            </a:r>
          </a:p>
          <a:p>
            <a:pPr marL="400050" lvl="1" indent="0">
              <a:buNone/>
            </a:pPr>
            <a:r>
              <a:rPr lang="en-US" altLang="ko-KR" dirty="0"/>
              <a:t>&lt;id&gt;0x67452301&lt;/id</a:t>
            </a:r>
            <a:r>
              <a:rPr lang="en-US" altLang="ko-KR" dirty="0" smtClean="0"/>
              <a:t>&gt;</a:t>
            </a:r>
          </a:p>
          <a:p>
            <a:pPr marL="400050" lvl="1" indent="0">
              <a:buNone/>
            </a:pPr>
            <a:r>
              <a:rPr lang="en-US" altLang="ko-KR" dirty="0" smtClean="0"/>
              <a:t>&lt;</a:t>
            </a:r>
            <a:r>
              <a:rPr lang="en-US" altLang="ko-KR" dirty="0" err="1" smtClean="0"/>
              <a:t>localInfo</a:t>
            </a:r>
            <a:r>
              <a:rPr lang="en-US" altLang="ko-KR" dirty="0" smtClean="0"/>
              <a:t>&gt;</a:t>
            </a:r>
          </a:p>
          <a:p>
            <a:pPr marL="857250" lvl="2" indent="0">
              <a:buNone/>
            </a:pPr>
            <a:r>
              <a:rPr lang="en-US" altLang="ko-KR" dirty="0" smtClean="0"/>
              <a:t>&lt;tags&gt;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&lt;tag&gt;</a:t>
            </a:r>
            <a:r>
              <a:rPr lang="ko-KR" altLang="en-US" dirty="0" smtClean="0"/>
              <a:t>신</a:t>
            </a:r>
            <a:r>
              <a:rPr lang="ko-KR" altLang="en-US" dirty="0"/>
              <a:t>촌</a:t>
            </a:r>
            <a:r>
              <a:rPr lang="en-US" altLang="ko-KR" dirty="0" smtClean="0"/>
              <a:t>&lt;/tag&gt;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&lt;tag&gt;</a:t>
            </a:r>
            <a:r>
              <a:rPr lang="ko-KR" altLang="en-US" dirty="0" err="1" smtClean="0"/>
              <a:t>맛집</a:t>
            </a:r>
            <a:r>
              <a:rPr lang="en-US" altLang="ko-KR" dirty="0" smtClean="0"/>
              <a:t>&lt;/tag&gt;</a:t>
            </a:r>
          </a:p>
          <a:p>
            <a:pPr marL="1371600" lvl="3" indent="0">
              <a:buNone/>
            </a:pPr>
            <a:r>
              <a:rPr lang="en-US" altLang="ko-KR" dirty="0" smtClean="0"/>
              <a:t>…</a:t>
            </a:r>
          </a:p>
          <a:p>
            <a:pPr marL="857250" lvl="2" indent="0">
              <a:buNone/>
            </a:pPr>
            <a:r>
              <a:rPr lang="en-US" altLang="ko-KR" dirty="0" smtClean="0"/>
              <a:t>&lt;/tags&gt;</a:t>
            </a:r>
          </a:p>
          <a:p>
            <a:pPr marL="857250" lvl="2" indent="0">
              <a:buNone/>
            </a:pPr>
            <a:r>
              <a:rPr lang="en-US" altLang="ko-KR" dirty="0" smtClean="0"/>
              <a:t>&lt;coordinate&gt;</a:t>
            </a:r>
            <a:r>
              <a:rPr lang="ko-KR" altLang="en-US" dirty="0" smtClean="0"/>
              <a:t>위도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경도</a:t>
            </a:r>
            <a:r>
              <a:rPr lang="en-US" altLang="ko-KR" dirty="0" smtClean="0"/>
              <a:t>&lt;/coordinate&gt;</a:t>
            </a:r>
          </a:p>
          <a:p>
            <a:pPr marL="857250" lvl="2" indent="0">
              <a:buNone/>
            </a:pPr>
            <a:r>
              <a:rPr lang="en-US" altLang="ko-KR" dirty="0" smtClean="0"/>
              <a:t>&lt;picture&gt;</a:t>
            </a:r>
            <a:r>
              <a:rPr lang="en-US" altLang="ko-KR" dirty="0" err="1" smtClean="0"/>
              <a:t>url</a:t>
            </a:r>
            <a:r>
              <a:rPr lang="en-US" altLang="ko-KR" dirty="0" smtClean="0"/>
              <a:t>&lt;/picture&gt;</a:t>
            </a:r>
          </a:p>
          <a:p>
            <a:pPr marL="857250" lvl="2" indent="0">
              <a:buNone/>
            </a:pPr>
            <a:r>
              <a:rPr lang="en-US" altLang="ko-KR" dirty="0" smtClean="0"/>
              <a:t>&lt;!– text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200</a:t>
            </a:r>
            <a:r>
              <a:rPr lang="ko-KR" altLang="en-US" dirty="0" smtClean="0"/>
              <a:t>자로 한정한다</a:t>
            </a:r>
            <a:r>
              <a:rPr lang="en-US" altLang="ko-KR" dirty="0" smtClean="0"/>
              <a:t>. --&gt;</a:t>
            </a:r>
          </a:p>
          <a:p>
            <a:pPr marL="857250" lvl="2" indent="0">
              <a:buNone/>
            </a:pPr>
            <a:r>
              <a:rPr lang="en-US" altLang="ko-KR" dirty="0" smtClean="0"/>
              <a:t>&lt;text&gt;base-64 encoded text&lt;/text&gt;</a:t>
            </a:r>
          </a:p>
          <a:p>
            <a:pPr marL="400050" lvl="1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 err="1" smtClean="0"/>
              <a:t>localInfo</a:t>
            </a:r>
            <a:r>
              <a:rPr lang="en-US" altLang="ko-KR" dirty="0" smtClean="0"/>
              <a:t>&gt;</a:t>
            </a:r>
          </a:p>
          <a:p>
            <a:pPr marL="0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 err="1" smtClean="0"/>
              <a:t>uplocal</a:t>
            </a:r>
            <a:r>
              <a:rPr lang="en-US" altLang="ko-KR" dirty="0" smtClean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9455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경로정보 조회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4347548"/>
              </p:ext>
            </p:extLst>
          </p:nvPr>
        </p:nvGraphicFramePr>
        <p:xfrm>
          <a:off x="467544" y="1484784"/>
          <a:ext cx="7677442" cy="21945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690434"/>
                <a:gridCol w="5987008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URL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http://localhost:8080/api/routeinf/search</a:t>
                      </a:r>
                      <a:endParaRPr lang="en-US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Method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GET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Request Body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XML </a:t>
                      </a:r>
                      <a:r>
                        <a:rPr lang="en-US" dirty="0" smtClean="0"/>
                        <a:t>(data/</a:t>
                      </a:r>
                      <a:r>
                        <a:rPr lang="en-US" dirty="0" err="1" smtClean="0"/>
                        <a:t>search+xml</a:t>
                      </a:r>
                      <a:r>
                        <a:rPr lang="en-US" dirty="0"/>
                        <a:t>)</a:t>
                      </a:r>
                    </a:p>
                  </a:txBody>
                  <a:tcPr anchor="ctr"/>
                </a:tc>
              </a:tr>
              <a:tr h="0">
                <a:tc rowSpan="3">
                  <a:txBody>
                    <a:bodyPr/>
                    <a:lstStyle/>
                    <a:p>
                      <a:r>
                        <a:rPr lang="en-US" dirty="0"/>
                        <a:t>Returns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 OK &amp; XML </a:t>
                      </a:r>
                      <a:r>
                        <a:rPr lang="en-US" dirty="0" smtClean="0"/>
                        <a:t>(data/</a:t>
                      </a:r>
                      <a:r>
                        <a:rPr lang="en-US" dirty="0" err="1" smtClean="0"/>
                        <a:t>routeinfs+xml</a:t>
                      </a:r>
                      <a:r>
                        <a:rPr lang="en-US" dirty="0"/>
                        <a:t>)</a:t>
                      </a: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401 Unauthorized</a:t>
                      </a: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404 Not Found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3789040"/>
            <a:ext cx="75608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ko-KR" altLang="en-US" dirty="0" smtClean="0"/>
              <a:t>경로 정보 조회 </a:t>
            </a:r>
            <a:r>
              <a:rPr lang="en-US" altLang="ko-KR" dirty="0" err="1" smtClean="0"/>
              <a:t>api</a:t>
            </a:r>
            <a:r>
              <a:rPr lang="ko-KR" altLang="en-US" dirty="0" smtClean="0"/>
              <a:t>를 호출하면서 </a:t>
            </a:r>
            <a:r>
              <a:rPr lang="en-US" altLang="ko-KR" dirty="0" smtClean="0"/>
              <a:t>search </a:t>
            </a:r>
            <a:r>
              <a:rPr lang="ko-KR" altLang="en-US" dirty="0" smtClean="0"/>
              <a:t>형식의 </a:t>
            </a:r>
            <a:r>
              <a:rPr lang="en-US" altLang="ko-KR" dirty="0" smtClean="0"/>
              <a:t>xml </a:t>
            </a:r>
            <a:r>
              <a:rPr lang="ko-KR" altLang="en-US" dirty="0" smtClean="0"/>
              <a:t>데이터를 넘겨준다</a:t>
            </a:r>
            <a:r>
              <a:rPr lang="en-US" altLang="ko-KR" dirty="0" smtClean="0"/>
              <a:t>.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altLang="ko-KR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ko-KR" altLang="en-US" dirty="0" smtClean="0"/>
              <a:t>성공적으로 조회한 경우 </a:t>
            </a:r>
            <a:r>
              <a:rPr lang="en-US" altLang="ko-KR" dirty="0" err="1" smtClean="0"/>
              <a:t>routeinfs</a:t>
            </a:r>
            <a:r>
              <a:rPr lang="en-US" altLang="ko-KR" dirty="0"/>
              <a:t> </a:t>
            </a:r>
            <a:r>
              <a:rPr lang="ko-KR" altLang="en-US" dirty="0" smtClean="0"/>
              <a:t>형식의 </a:t>
            </a:r>
            <a:r>
              <a:rPr lang="en-US" altLang="ko-KR" dirty="0" smtClean="0"/>
              <a:t>xml </a:t>
            </a:r>
            <a:r>
              <a:rPr lang="ko-KR" altLang="en-US" dirty="0" smtClean="0"/>
              <a:t>데이터를 반환한다</a:t>
            </a:r>
            <a:r>
              <a:rPr lang="en-US" altLang="ko-K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5686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지</a:t>
            </a:r>
            <a:r>
              <a:rPr lang="ko-KR" altLang="en-US" dirty="0"/>
              <a:t>역</a:t>
            </a:r>
            <a:r>
              <a:rPr lang="ko-KR" altLang="en-US" dirty="0" smtClean="0"/>
              <a:t>정보 조회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8856057"/>
              </p:ext>
            </p:extLst>
          </p:nvPr>
        </p:nvGraphicFramePr>
        <p:xfrm>
          <a:off x="467544" y="1484784"/>
          <a:ext cx="7677442" cy="21945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690434"/>
                <a:gridCol w="5987008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URL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http://localhost:8080/api/localinf/search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Method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GET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Request Body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XML </a:t>
                      </a:r>
                      <a:r>
                        <a:rPr lang="en-US" dirty="0" smtClean="0"/>
                        <a:t>(data/</a:t>
                      </a:r>
                      <a:r>
                        <a:rPr lang="en-US" dirty="0" err="1" smtClean="0"/>
                        <a:t>search+xml</a:t>
                      </a:r>
                      <a:r>
                        <a:rPr lang="en-US" dirty="0"/>
                        <a:t>)</a:t>
                      </a:r>
                    </a:p>
                  </a:txBody>
                  <a:tcPr anchor="ctr"/>
                </a:tc>
              </a:tr>
              <a:tr h="0">
                <a:tc rowSpan="3">
                  <a:txBody>
                    <a:bodyPr/>
                    <a:lstStyle/>
                    <a:p>
                      <a:r>
                        <a:rPr lang="en-US" dirty="0"/>
                        <a:t>Returns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 OK &amp; XML </a:t>
                      </a:r>
                      <a:r>
                        <a:rPr lang="en-US" dirty="0" smtClean="0"/>
                        <a:t>(data/</a:t>
                      </a:r>
                      <a:r>
                        <a:rPr lang="en-US" dirty="0" err="1" smtClean="0"/>
                        <a:t>localinfs+xml</a:t>
                      </a:r>
                      <a:r>
                        <a:rPr lang="en-US" dirty="0"/>
                        <a:t>)</a:t>
                      </a: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401 Unauthorized</a:t>
                      </a: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404 Not Found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7544" y="3789040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ko-KR" altLang="en-US" dirty="0" smtClean="0"/>
              <a:t>경로 정보 조회 </a:t>
            </a:r>
            <a:r>
              <a:rPr lang="en-US" altLang="ko-KR" dirty="0" err="1" smtClean="0"/>
              <a:t>api</a:t>
            </a:r>
            <a:r>
              <a:rPr lang="ko-KR" altLang="en-US" dirty="0" smtClean="0"/>
              <a:t>를 호출하면서 </a:t>
            </a:r>
            <a:r>
              <a:rPr lang="en-US" altLang="ko-KR" dirty="0" smtClean="0"/>
              <a:t>search </a:t>
            </a:r>
            <a:r>
              <a:rPr lang="ko-KR" altLang="en-US" dirty="0" smtClean="0"/>
              <a:t>형식의 </a:t>
            </a:r>
            <a:r>
              <a:rPr lang="en-US" altLang="ko-KR" dirty="0" smtClean="0"/>
              <a:t>xml </a:t>
            </a:r>
            <a:r>
              <a:rPr lang="ko-KR" altLang="en-US" dirty="0" smtClean="0"/>
              <a:t>데이터를 넘겨준다</a:t>
            </a:r>
            <a:r>
              <a:rPr lang="en-US" altLang="ko-KR" dirty="0" smtClean="0"/>
              <a:t>.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altLang="ko-KR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ko-KR" altLang="en-US" dirty="0" smtClean="0"/>
              <a:t>성공적으로 조회한 경우 </a:t>
            </a:r>
            <a:r>
              <a:rPr lang="en-US" altLang="ko-KR" dirty="0" err="1" smtClean="0"/>
              <a:t>localinf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형식의 </a:t>
            </a:r>
            <a:r>
              <a:rPr lang="en-US" altLang="ko-KR" dirty="0" smtClean="0"/>
              <a:t>xml </a:t>
            </a:r>
            <a:r>
              <a:rPr lang="ko-KR" altLang="en-US" dirty="0" smtClean="0"/>
              <a:t>데이터를 반환한다</a:t>
            </a:r>
            <a:r>
              <a:rPr lang="en-US" altLang="ko-K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486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경로정보 </a:t>
            </a:r>
            <a:r>
              <a:rPr lang="en-US" altLang="ko-KR" dirty="0" smtClean="0"/>
              <a:t>upload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7924904"/>
              </p:ext>
            </p:extLst>
          </p:nvPr>
        </p:nvGraphicFramePr>
        <p:xfrm>
          <a:off x="467544" y="1484784"/>
          <a:ext cx="7677442" cy="21945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690434"/>
                <a:gridCol w="5987008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URL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http://localhost:8080/api/routeinf/upload</a:t>
                      </a:r>
                      <a:endParaRPr lang="en-US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Method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GET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Request Body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XML </a:t>
                      </a:r>
                      <a:r>
                        <a:rPr lang="en-US" dirty="0" smtClean="0"/>
                        <a:t>(data/</a:t>
                      </a:r>
                      <a:r>
                        <a:rPr lang="en-US" dirty="0" err="1" smtClean="0"/>
                        <a:t>uproute+xml</a:t>
                      </a:r>
                      <a:r>
                        <a:rPr lang="en-US" dirty="0"/>
                        <a:t>)</a:t>
                      </a:r>
                    </a:p>
                  </a:txBody>
                  <a:tcPr anchor="ctr"/>
                </a:tc>
              </a:tr>
              <a:tr h="0">
                <a:tc rowSpan="3">
                  <a:txBody>
                    <a:bodyPr/>
                    <a:lstStyle/>
                    <a:p>
                      <a:r>
                        <a:rPr lang="en-US" dirty="0"/>
                        <a:t>Returns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 OK </a:t>
                      </a:r>
                      <a:r>
                        <a:rPr lang="en-US" dirty="0" smtClean="0"/>
                        <a:t>&amp;</a:t>
                      </a:r>
                      <a:r>
                        <a:rPr lang="en-US" baseline="0" dirty="0" smtClean="0"/>
                        <a:t> Empty</a:t>
                      </a:r>
                      <a:endParaRPr lang="en-US" dirty="0"/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401 Unauthorized</a:t>
                      </a: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404 Not Found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3789040"/>
            <a:ext cx="7560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ko-KR" altLang="en-US" dirty="0" smtClean="0"/>
              <a:t>경로 정보 업로드 </a:t>
            </a:r>
            <a:r>
              <a:rPr lang="en-US" altLang="ko-KR" dirty="0" err="1" smtClean="0"/>
              <a:t>api</a:t>
            </a:r>
            <a:r>
              <a:rPr lang="ko-KR" altLang="en-US" dirty="0" smtClean="0"/>
              <a:t>로 요청 시 </a:t>
            </a:r>
            <a:r>
              <a:rPr lang="en-US" altLang="ko-KR" dirty="0" err="1" smtClean="0"/>
              <a:t>uproute</a:t>
            </a:r>
            <a:r>
              <a:rPr lang="en-US" altLang="ko-KR" dirty="0" smtClean="0"/>
              <a:t> xml </a:t>
            </a:r>
            <a:r>
              <a:rPr lang="ko-KR" altLang="en-US" dirty="0" smtClean="0"/>
              <a:t>형식을 넘겨준다</a:t>
            </a:r>
            <a:r>
              <a:rPr lang="en-US" altLang="ko-KR" dirty="0" smtClean="0"/>
              <a:t>.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altLang="ko-KR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ko-KR" altLang="en-US" dirty="0" smtClean="0"/>
              <a:t>성공적으로 조회한 경우 </a:t>
            </a:r>
            <a:r>
              <a:rPr lang="en-US" altLang="ko-KR" dirty="0" smtClean="0"/>
              <a:t>200</a:t>
            </a:r>
            <a:r>
              <a:rPr lang="ko-KR" altLang="en-US" dirty="0" smtClean="0"/>
              <a:t>번을 </a:t>
            </a:r>
            <a:r>
              <a:rPr lang="ko-KR" altLang="en-US" dirty="0" err="1" smtClean="0"/>
              <a:t>리턴한다</a:t>
            </a:r>
            <a:r>
              <a:rPr lang="en-US" altLang="ko-K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0584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지</a:t>
            </a:r>
            <a:r>
              <a:rPr lang="ko-KR" altLang="en-US" dirty="0"/>
              <a:t>역</a:t>
            </a:r>
            <a:r>
              <a:rPr lang="ko-KR" altLang="en-US" dirty="0" smtClean="0"/>
              <a:t>정보 </a:t>
            </a:r>
            <a:r>
              <a:rPr lang="en-US" altLang="ko-KR" dirty="0" smtClean="0"/>
              <a:t>upload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6735502"/>
              </p:ext>
            </p:extLst>
          </p:nvPr>
        </p:nvGraphicFramePr>
        <p:xfrm>
          <a:off x="467544" y="1484784"/>
          <a:ext cx="7677442" cy="21945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690434"/>
                <a:gridCol w="5987008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URL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http://localhost:8080/api/localinf/upload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Method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GET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Request Body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XML </a:t>
                      </a:r>
                      <a:r>
                        <a:rPr lang="en-US" dirty="0" smtClean="0"/>
                        <a:t>(data/</a:t>
                      </a:r>
                      <a:r>
                        <a:rPr lang="en-US" dirty="0" err="1" smtClean="0"/>
                        <a:t>uplocal+xml</a:t>
                      </a:r>
                      <a:r>
                        <a:rPr lang="en-US" dirty="0"/>
                        <a:t>)</a:t>
                      </a:r>
                    </a:p>
                  </a:txBody>
                  <a:tcPr anchor="ctr"/>
                </a:tc>
              </a:tr>
              <a:tr h="0">
                <a:tc rowSpan="3">
                  <a:txBody>
                    <a:bodyPr/>
                    <a:lstStyle/>
                    <a:p>
                      <a:r>
                        <a:rPr lang="en-US" dirty="0"/>
                        <a:t>Returns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 OK </a:t>
                      </a:r>
                      <a:r>
                        <a:rPr lang="en-US" dirty="0" smtClean="0"/>
                        <a:t>&amp;</a:t>
                      </a:r>
                      <a:r>
                        <a:rPr lang="en-US" baseline="0" dirty="0" smtClean="0"/>
                        <a:t> Empty</a:t>
                      </a:r>
                      <a:endParaRPr lang="en-US" dirty="0"/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401 Unauthorized</a:t>
                      </a: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404 Not Found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7544" y="3789040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ko-KR" altLang="en-US" dirty="0"/>
              <a:t>경로 정보 업로드 </a:t>
            </a:r>
            <a:r>
              <a:rPr lang="en-US" altLang="ko-KR" dirty="0" err="1"/>
              <a:t>api</a:t>
            </a:r>
            <a:r>
              <a:rPr lang="ko-KR" altLang="en-US" dirty="0"/>
              <a:t>로 요청 시 </a:t>
            </a:r>
            <a:r>
              <a:rPr lang="en-US" altLang="ko-KR" dirty="0" err="1"/>
              <a:t>uproute</a:t>
            </a:r>
            <a:r>
              <a:rPr lang="en-US" altLang="ko-KR" dirty="0"/>
              <a:t> xml </a:t>
            </a:r>
            <a:r>
              <a:rPr lang="ko-KR" altLang="en-US" dirty="0"/>
              <a:t>형식을 넘겨준다</a:t>
            </a:r>
            <a:r>
              <a:rPr lang="en-US" altLang="ko-KR" dirty="0"/>
              <a:t>.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altLang="ko-KR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altLang="ko-KR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ko-KR" altLang="en-US" dirty="0" smtClean="0"/>
              <a:t>성공적으로 조회한 경우 </a:t>
            </a:r>
            <a:r>
              <a:rPr lang="en-US" altLang="ko-KR" dirty="0" smtClean="0"/>
              <a:t>200</a:t>
            </a:r>
            <a:r>
              <a:rPr lang="ko-KR" altLang="en-US" dirty="0" smtClean="0"/>
              <a:t>번을 </a:t>
            </a:r>
            <a:r>
              <a:rPr lang="ko-KR" altLang="en-US" dirty="0" err="1" smtClean="0"/>
              <a:t>리턴한다</a:t>
            </a:r>
            <a:r>
              <a:rPr lang="en-US" altLang="ko-K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35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참고자료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err="1" smtClean="0"/>
              <a:t>RESTful</a:t>
            </a:r>
            <a:r>
              <a:rPr lang="en-US" altLang="ko-KR" dirty="0" smtClean="0"/>
              <a:t> URL </a:t>
            </a:r>
            <a:r>
              <a:rPr lang="ko-KR" altLang="en-US" dirty="0" smtClean="0"/>
              <a:t>설계방법</a:t>
            </a:r>
            <a:endParaRPr lang="en-US" altLang="ko-KR" dirty="0" smtClean="0"/>
          </a:p>
          <a:p>
            <a:pPr lvl="1"/>
            <a:r>
              <a:rPr lang="en-US" altLang="ko-KR" dirty="0">
                <a:hlinkClick r:id="rId2"/>
              </a:rPr>
              <a:t>http://</a:t>
            </a:r>
            <a:r>
              <a:rPr lang="en-US" altLang="ko-KR" dirty="0" smtClean="0">
                <a:hlinkClick r:id="rId2"/>
              </a:rPr>
              <a:t>www.peej.co.uk/articles/restfully-data.html</a:t>
            </a:r>
            <a:endParaRPr lang="en-US" altLang="ko-KR" dirty="0" smtClean="0"/>
          </a:p>
          <a:p>
            <a:r>
              <a:rPr lang="en-US" altLang="ko-KR" dirty="0" smtClean="0"/>
              <a:t>Jersey</a:t>
            </a:r>
          </a:p>
          <a:p>
            <a:pPr lvl="1"/>
            <a:r>
              <a:rPr lang="en-US" altLang="ko-KR" dirty="0">
                <a:hlinkClick r:id="rId3"/>
              </a:rPr>
              <a:t>http://</a:t>
            </a:r>
            <a:r>
              <a:rPr lang="en-US" altLang="ko-KR" dirty="0" smtClean="0">
                <a:hlinkClick r:id="rId3"/>
              </a:rPr>
              <a:t>blogs.sun.com/japod/entry/building_simple_jersey_web_app</a:t>
            </a:r>
            <a:endParaRPr lang="en-US" altLang="ko-KR" dirty="0" smtClean="0"/>
          </a:p>
          <a:p>
            <a:r>
              <a:rPr lang="en-US" altLang="ko-KR" dirty="0" smtClean="0"/>
              <a:t>Google app engine with maven</a:t>
            </a:r>
          </a:p>
          <a:p>
            <a:pPr lvl="1"/>
            <a:r>
              <a:rPr lang="en-US" altLang="ko-KR" dirty="0">
                <a:hlinkClick r:id="rId4"/>
              </a:rPr>
              <a:t>http://</a:t>
            </a:r>
            <a:r>
              <a:rPr lang="en-US" altLang="ko-KR" dirty="0" smtClean="0">
                <a:hlinkClick r:id="rId4"/>
              </a:rPr>
              <a:t>blog.easygoingdev.com/35#recentComments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053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 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배경</a:t>
            </a:r>
            <a:endParaRPr lang="en-US" altLang="ko-KR" dirty="0" smtClean="0"/>
          </a:p>
          <a:p>
            <a:r>
              <a:rPr lang="ko-KR" altLang="en-US" dirty="0" smtClean="0"/>
              <a:t>개발 환경</a:t>
            </a:r>
            <a:endParaRPr lang="en-US" altLang="ko-KR" dirty="0" smtClean="0"/>
          </a:p>
          <a:p>
            <a:r>
              <a:rPr lang="ko-KR" altLang="en-US" dirty="0" smtClean="0"/>
              <a:t>기능 명세</a:t>
            </a:r>
            <a:endParaRPr lang="en-US" altLang="ko-KR" dirty="0" smtClean="0"/>
          </a:p>
          <a:p>
            <a:r>
              <a:rPr lang="en-US" altLang="ko-KR" dirty="0" smtClean="0"/>
              <a:t>XML</a:t>
            </a:r>
          </a:p>
          <a:p>
            <a:pPr lvl="1"/>
            <a:r>
              <a:rPr lang="ko-KR" altLang="en-US" dirty="0" smtClean="0"/>
              <a:t>경로정보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지역정</a:t>
            </a:r>
            <a:r>
              <a:rPr lang="ko-KR" altLang="en-US" dirty="0"/>
              <a:t>보</a:t>
            </a:r>
            <a:endParaRPr lang="en-US" altLang="ko-KR" dirty="0" smtClean="0"/>
          </a:p>
          <a:p>
            <a:r>
              <a:rPr lang="en-US" altLang="ko-KR" dirty="0" smtClean="0"/>
              <a:t>API </a:t>
            </a:r>
            <a:r>
              <a:rPr lang="ko-KR" altLang="en-US" dirty="0" smtClean="0"/>
              <a:t>인터페이스</a:t>
            </a:r>
            <a:endParaRPr lang="en-US" altLang="ko-KR" dirty="0" smtClean="0"/>
          </a:p>
          <a:p>
            <a:r>
              <a:rPr lang="ko-KR" altLang="en-US" dirty="0" smtClean="0"/>
              <a:t>진행 상황</a:t>
            </a:r>
            <a:endParaRPr lang="en-US" altLang="ko-KR" dirty="0" smtClean="0"/>
          </a:p>
          <a:p>
            <a:r>
              <a:rPr lang="ko-KR" altLang="en-US" dirty="0" smtClean="0"/>
              <a:t>참고 자료</a:t>
            </a:r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2150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배 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err="1" smtClean="0"/>
              <a:t>낮선</a:t>
            </a:r>
            <a:r>
              <a:rPr lang="ko-KR" altLang="en-US" dirty="0" smtClean="0"/>
              <a:t> 위치에 함께 여행을 갔을 때 약속 장소나 길안내를 하기 어려운 경험이 있다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지도를 조회하고 그림이나 글을 남길 수 있고 다른 사람과 정보를 쉽게 공유할 수 있었지만 </a:t>
            </a:r>
            <a:r>
              <a:rPr lang="en-US" altLang="ko-KR" dirty="0" smtClean="0"/>
              <a:t>1:1 </a:t>
            </a:r>
            <a:r>
              <a:rPr lang="ko-KR" altLang="en-US" dirty="0" smtClean="0"/>
              <a:t>통신 이기 때문에 정보가 쉽게 공유되지 않는다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en-US" altLang="ko-KR" dirty="0" err="1" smtClean="0"/>
              <a:t>RESTful</a:t>
            </a:r>
            <a:r>
              <a:rPr lang="en-US" altLang="ko-KR" dirty="0" smtClean="0"/>
              <a:t> service</a:t>
            </a:r>
            <a:r>
              <a:rPr lang="ko-KR" altLang="en-US" dirty="0" smtClean="0"/>
              <a:t>를 구현하여 </a:t>
            </a:r>
            <a:r>
              <a:rPr lang="en-US" altLang="ko-KR" dirty="0" smtClean="0"/>
              <a:t>p2p</a:t>
            </a:r>
            <a:r>
              <a:rPr lang="ko-KR" altLang="en-US" dirty="0" smtClean="0"/>
              <a:t>의 한계를 극복하는 것을 목표로 하고 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1180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개발 환경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ko-KR" dirty="0" smtClean="0"/>
              <a:t>Spring Framework</a:t>
            </a:r>
          </a:p>
          <a:p>
            <a:pPr lvl="1"/>
            <a:r>
              <a:rPr lang="ko-KR" altLang="en-US" dirty="0" smtClean="0"/>
              <a:t>다양한 </a:t>
            </a:r>
            <a:r>
              <a:rPr lang="en-US" altLang="ko-KR" dirty="0" smtClean="0"/>
              <a:t>library, storage</a:t>
            </a:r>
            <a:r>
              <a:rPr lang="ko-KR" altLang="en-US" dirty="0" smtClean="0"/>
              <a:t>등을 쉽게 사용할 수 있는 개발환경을 제공한다</a:t>
            </a:r>
            <a:r>
              <a:rPr lang="en-US" altLang="ko-KR" dirty="0" smtClean="0"/>
              <a:t>.</a:t>
            </a:r>
          </a:p>
          <a:p>
            <a:r>
              <a:rPr lang="en-US" altLang="ko-KR" dirty="0"/>
              <a:t>Google App Engine</a:t>
            </a:r>
          </a:p>
          <a:p>
            <a:pPr lvl="1"/>
            <a:r>
              <a:rPr lang="ko-KR" altLang="en-US" dirty="0" smtClean="0"/>
              <a:t>서버가 없어도 서비스를 구축하기 쉽고 유지비용이 싸다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DB Big Table</a:t>
            </a:r>
          </a:p>
          <a:p>
            <a:pPr lvl="1"/>
            <a:r>
              <a:rPr lang="ko-KR" altLang="en-US" dirty="0" err="1" smtClean="0"/>
              <a:t>트레픽이</a:t>
            </a:r>
            <a:r>
              <a:rPr lang="ko-KR" altLang="en-US" dirty="0" smtClean="0"/>
              <a:t> 많은 서비스로 발전될 가능성을 고려한다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안정적인 서비스를 제공할 수 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Jersey</a:t>
            </a:r>
          </a:p>
          <a:p>
            <a:pPr lvl="1"/>
            <a:r>
              <a:rPr lang="en-US" altLang="ko-KR" dirty="0" err="1" smtClean="0"/>
              <a:t>RESTful</a:t>
            </a:r>
            <a:r>
              <a:rPr lang="en-US" altLang="ko-KR" dirty="0" smtClean="0"/>
              <a:t> service</a:t>
            </a:r>
            <a:r>
              <a:rPr lang="ko-KR" altLang="en-US" dirty="0" smtClean="0"/>
              <a:t>를 구현하는데 편리한 </a:t>
            </a:r>
            <a:r>
              <a:rPr lang="en-US" altLang="ko-KR" dirty="0" smtClean="0"/>
              <a:t>library</a:t>
            </a:r>
            <a:r>
              <a:rPr lang="ko-KR" altLang="en-US" dirty="0" smtClean="0"/>
              <a:t>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상용서비스를 하기에는 한계가 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Maven</a:t>
            </a:r>
          </a:p>
          <a:p>
            <a:pPr lvl="1"/>
            <a:r>
              <a:rPr lang="ko-KR" altLang="en-US" dirty="0" smtClean="0"/>
              <a:t>프로젝트에서 사용하는 여러 라이브러리 환경 및 </a:t>
            </a:r>
            <a:r>
              <a:rPr lang="ko-KR" altLang="en-US" dirty="0" err="1" smtClean="0"/>
              <a:t>빌드환경</a:t>
            </a:r>
            <a:r>
              <a:rPr lang="ko-KR" altLang="en-US" dirty="0" smtClean="0"/>
              <a:t> 관리를 용의하게 하기 위해 사용한다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527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기능 명세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정보를 얻기 위해 클라이언트는 키워드와 얻고자 하는 식별정보를 서버에 넘겨준다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서버는 식별정보를 바탕으로 클라이언트에 어떤 정보를 줄지 결정한다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식별정보는 경로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사진</a:t>
            </a:r>
            <a:r>
              <a:rPr lang="en-US" altLang="ko-KR" dirty="0"/>
              <a:t> </a:t>
            </a:r>
            <a:r>
              <a:rPr lang="ko-KR" altLang="en-US" dirty="0" smtClean="0"/>
              <a:t>및 텍스트이다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정보는 태그를 통하여 클라이언트에게 검색된다</a:t>
            </a:r>
            <a:r>
              <a:rPr lang="en-US" altLang="ko-KR" dirty="0" smtClean="0"/>
              <a:t>.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5029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Xml </a:t>
            </a:r>
            <a:r>
              <a:rPr lang="ko-KR" altLang="en-US" dirty="0" smtClean="0"/>
              <a:t>형식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8897853"/>
              </p:ext>
            </p:extLst>
          </p:nvPr>
        </p:nvGraphicFramePr>
        <p:xfrm>
          <a:off x="457200" y="2445861"/>
          <a:ext cx="8229600" cy="21945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538736"/>
                <a:gridCol w="4690864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err="1"/>
                        <a:t>Mimetype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Description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data/</a:t>
                      </a:r>
                      <a:r>
                        <a:rPr lang="en-US" dirty="0" err="1" smtClean="0"/>
                        <a:t>routeinfs+xml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 list of </a:t>
                      </a:r>
                      <a:r>
                        <a:rPr lang="en-US" dirty="0" smtClean="0"/>
                        <a:t>route info</a:t>
                      </a:r>
                      <a:endParaRPr lang="en-US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data/</a:t>
                      </a:r>
                      <a:r>
                        <a:rPr lang="en-US" dirty="0" err="1" smtClean="0"/>
                        <a:t>localinfs+xml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 </a:t>
                      </a:r>
                      <a:r>
                        <a:rPr lang="en-US" dirty="0" smtClean="0"/>
                        <a:t>list of local info</a:t>
                      </a:r>
                      <a:endParaRPr lang="en-US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data/</a:t>
                      </a:r>
                      <a:r>
                        <a:rPr lang="en-US" dirty="0" err="1" smtClean="0"/>
                        <a:t>search+xml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Information for searching</a:t>
                      </a:r>
                      <a:endParaRPr lang="en-US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data/</a:t>
                      </a:r>
                      <a:r>
                        <a:rPr lang="en-US" dirty="0" err="1" smtClean="0"/>
                        <a:t>uproute+xml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r>
                        <a:rPr lang="en-US" baseline="0" dirty="0" smtClean="0"/>
                        <a:t> route info for uploading</a:t>
                      </a:r>
                      <a:endParaRPr lang="en-US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data/</a:t>
                      </a:r>
                      <a:r>
                        <a:rPr lang="en-US" dirty="0" err="1" smtClean="0"/>
                        <a:t>uplocal+xml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 </a:t>
                      </a:r>
                      <a:r>
                        <a:rPr lang="en-US" dirty="0" smtClean="0"/>
                        <a:t>local info for uploading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824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routeinfs+xml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altLang="ko-KR" dirty="0" smtClean="0"/>
              <a:t>&lt;</a:t>
            </a:r>
            <a:r>
              <a:rPr lang="en-US" altLang="ko-KR" dirty="0" err="1" smtClean="0"/>
              <a:t>routeInfos</a:t>
            </a:r>
            <a:r>
              <a:rPr lang="en-US" altLang="ko-KR" dirty="0" smtClean="0"/>
              <a:t>&gt;</a:t>
            </a:r>
          </a:p>
          <a:p>
            <a:pPr marL="400050" lvl="1" indent="0">
              <a:buNone/>
            </a:pPr>
            <a:r>
              <a:rPr lang="en-US" altLang="ko-KR" dirty="0" smtClean="0"/>
              <a:t>&lt;</a:t>
            </a:r>
            <a:r>
              <a:rPr lang="en-US" altLang="ko-KR" dirty="0" err="1" smtClean="0"/>
              <a:t>routeInfo</a:t>
            </a:r>
            <a:r>
              <a:rPr lang="en-US" altLang="ko-KR" dirty="0" smtClean="0"/>
              <a:t>&gt;</a:t>
            </a:r>
          </a:p>
          <a:p>
            <a:pPr marL="857250" lvl="2" indent="0">
              <a:buNone/>
            </a:pPr>
            <a:r>
              <a:rPr lang="en-US" altLang="ko-KR" dirty="0" smtClean="0"/>
              <a:t>&lt;tags&gt;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&lt;tag&gt;</a:t>
            </a:r>
            <a:r>
              <a:rPr lang="ko-KR" altLang="en-US" dirty="0" smtClean="0"/>
              <a:t>신</a:t>
            </a:r>
            <a:r>
              <a:rPr lang="ko-KR" altLang="en-US" dirty="0"/>
              <a:t>촌</a:t>
            </a:r>
            <a:r>
              <a:rPr lang="en-US" altLang="ko-KR" dirty="0" smtClean="0"/>
              <a:t>&lt;/tag&gt;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&lt;tag&gt;</a:t>
            </a:r>
            <a:r>
              <a:rPr lang="ko-KR" altLang="en-US" dirty="0" err="1" smtClean="0"/>
              <a:t>맛집</a:t>
            </a:r>
            <a:r>
              <a:rPr lang="en-US" altLang="ko-KR" dirty="0" smtClean="0"/>
              <a:t>&lt;/tag&gt;</a:t>
            </a:r>
          </a:p>
          <a:p>
            <a:pPr marL="1371600" lvl="3" indent="0">
              <a:buNone/>
            </a:pPr>
            <a:r>
              <a:rPr lang="en-US" altLang="ko-KR" dirty="0" smtClean="0"/>
              <a:t>…</a:t>
            </a:r>
          </a:p>
          <a:p>
            <a:pPr marL="857250" lvl="2" indent="0">
              <a:buNone/>
            </a:pPr>
            <a:r>
              <a:rPr lang="en-US" altLang="ko-KR" dirty="0" smtClean="0"/>
              <a:t>&lt;/tags&gt;</a:t>
            </a:r>
          </a:p>
          <a:p>
            <a:pPr marL="857250" lvl="2" indent="0">
              <a:buNone/>
            </a:pPr>
            <a:r>
              <a:rPr lang="en-US" altLang="ko-KR" dirty="0" smtClean="0"/>
              <a:t>&lt;route&gt;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&lt;coordinate&gt;</a:t>
            </a:r>
            <a:r>
              <a:rPr lang="ko-KR" altLang="en-US" dirty="0" smtClean="0"/>
              <a:t>위도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경도</a:t>
            </a:r>
            <a:r>
              <a:rPr lang="en-US" altLang="ko-KR" dirty="0" smtClean="0"/>
              <a:t>&lt;/coordinate&gt;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&lt;coordinate&gt;</a:t>
            </a:r>
            <a:r>
              <a:rPr lang="ko-KR" altLang="en-US" dirty="0" smtClean="0"/>
              <a:t>위도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경도</a:t>
            </a:r>
            <a:r>
              <a:rPr lang="en-US" altLang="ko-KR" dirty="0" smtClean="0"/>
              <a:t>&lt;/coordinate&gt;</a:t>
            </a:r>
          </a:p>
          <a:p>
            <a:pPr marL="857250" lvl="2" indent="0">
              <a:buNone/>
            </a:pPr>
            <a:r>
              <a:rPr lang="en-US" altLang="ko-KR" dirty="0" smtClean="0"/>
              <a:t>&lt;/route&gt;</a:t>
            </a:r>
          </a:p>
          <a:p>
            <a:pPr marL="400050" lvl="1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 err="1" smtClean="0"/>
              <a:t>routeInfo</a:t>
            </a:r>
            <a:r>
              <a:rPr lang="en-US" altLang="ko-KR" dirty="0" smtClean="0"/>
              <a:t>&gt;</a:t>
            </a:r>
          </a:p>
          <a:p>
            <a:pPr marL="400050" lvl="1" indent="0">
              <a:buNone/>
            </a:pPr>
            <a:r>
              <a:rPr lang="en-US" altLang="ko-KR" dirty="0" smtClean="0"/>
              <a:t>&lt;</a:t>
            </a:r>
            <a:r>
              <a:rPr lang="en-US" altLang="ko-KR" dirty="0" err="1" smtClean="0"/>
              <a:t>routeInfo</a:t>
            </a:r>
            <a:r>
              <a:rPr lang="en-US" altLang="ko-KR" dirty="0" smtClean="0"/>
              <a:t>&gt;</a:t>
            </a:r>
          </a:p>
          <a:p>
            <a:pPr marL="400050" lvl="1" indent="0">
              <a:buNone/>
            </a:pPr>
            <a:r>
              <a:rPr lang="en-US" altLang="ko-KR" dirty="0" smtClean="0"/>
              <a:t>…</a:t>
            </a:r>
          </a:p>
          <a:p>
            <a:pPr marL="400050" lvl="1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 err="1" smtClean="0"/>
              <a:t>routeInfo</a:t>
            </a:r>
            <a:r>
              <a:rPr lang="en-US" altLang="ko-KR" dirty="0" smtClean="0"/>
              <a:t>&gt;</a:t>
            </a:r>
          </a:p>
          <a:p>
            <a:pPr marL="400050" lvl="1" indent="0">
              <a:buNone/>
            </a:pPr>
            <a:r>
              <a:rPr lang="en-US" altLang="ko-KR" dirty="0" smtClean="0"/>
              <a:t>…</a:t>
            </a:r>
          </a:p>
          <a:p>
            <a:pPr marL="0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 err="1" smtClean="0"/>
              <a:t>routeInfos</a:t>
            </a:r>
            <a:r>
              <a:rPr lang="en-US" altLang="ko-KR" dirty="0" smtClean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65450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l</a:t>
            </a:r>
            <a:r>
              <a:rPr lang="en-US" altLang="ko-KR" dirty="0" err="1" smtClean="0"/>
              <a:t>ocalinf+xml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altLang="ko-KR" dirty="0" smtClean="0"/>
              <a:t>&lt;</a:t>
            </a:r>
            <a:r>
              <a:rPr lang="en-US" altLang="ko-KR" dirty="0" err="1" smtClean="0"/>
              <a:t>localInfos</a:t>
            </a:r>
            <a:r>
              <a:rPr lang="en-US" altLang="ko-KR" dirty="0" smtClean="0"/>
              <a:t>&gt;</a:t>
            </a:r>
          </a:p>
          <a:p>
            <a:pPr marL="400050" lvl="1" indent="0">
              <a:buNone/>
            </a:pPr>
            <a:r>
              <a:rPr lang="en-US" altLang="ko-KR" dirty="0" smtClean="0"/>
              <a:t>&lt;</a:t>
            </a:r>
            <a:r>
              <a:rPr lang="en-US" altLang="ko-KR" dirty="0" err="1" smtClean="0"/>
              <a:t>localInfo</a:t>
            </a:r>
            <a:r>
              <a:rPr lang="en-US" altLang="ko-KR" dirty="0" smtClean="0"/>
              <a:t>&gt;</a:t>
            </a:r>
          </a:p>
          <a:p>
            <a:pPr marL="857250" lvl="2" indent="0">
              <a:buNone/>
            </a:pPr>
            <a:r>
              <a:rPr lang="en-US" altLang="ko-KR" dirty="0" smtClean="0"/>
              <a:t>&lt;tags&gt;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&lt;tag&gt;</a:t>
            </a:r>
            <a:r>
              <a:rPr lang="ko-KR" altLang="en-US" dirty="0" smtClean="0"/>
              <a:t>신</a:t>
            </a:r>
            <a:r>
              <a:rPr lang="ko-KR" altLang="en-US" dirty="0"/>
              <a:t>촌</a:t>
            </a:r>
            <a:r>
              <a:rPr lang="en-US" altLang="ko-KR" dirty="0" smtClean="0"/>
              <a:t>&lt;/tag&gt;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&lt;tag&gt;</a:t>
            </a:r>
            <a:r>
              <a:rPr lang="ko-KR" altLang="en-US" dirty="0" err="1" smtClean="0"/>
              <a:t>맛집</a:t>
            </a:r>
            <a:r>
              <a:rPr lang="en-US" altLang="ko-KR" dirty="0" smtClean="0"/>
              <a:t>&lt;/tag&gt;</a:t>
            </a:r>
          </a:p>
          <a:p>
            <a:pPr marL="1371600" lvl="3" indent="0">
              <a:buNone/>
            </a:pPr>
            <a:r>
              <a:rPr lang="en-US" altLang="ko-KR" dirty="0" smtClean="0"/>
              <a:t>…</a:t>
            </a:r>
          </a:p>
          <a:p>
            <a:pPr marL="857250" lvl="2" indent="0">
              <a:buNone/>
            </a:pPr>
            <a:r>
              <a:rPr lang="en-US" altLang="ko-KR" dirty="0" smtClean="0"/>
              <a:t>&lt;/tags&gt;</a:t>
            </a:r>
          </a:p>
          <a:p>
            <a:pPr marL="857250" lvl="2" indent="0">
              <a:buNone/>
            </a:pPr>
            <a:r>
              <a:rPr lang="en-US" altLang="ko-KR" dirty="0" smtClean="0"/>
              <a:t>&lt;coordinate&gt;</a:t>
            </a:r>
            <a:r>
              <a:rPr lang="ko-KR" altLang="en-US" dirty="0" smtClean="0"/>
              <a:t>위도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경도</a:t>
            </a:r>
            <a:r>
              <a:rPr lang="en-US" altLang="ko-KR" dirty="0" smtClean="0"/>
              <a:t>&lt;/coordinate&gt;</a:t>
            </a:r>
          </a:p>
          <a:p>
            <a:pPr marL="857250" lvl="2" indent="0">
              <a:buNone/>
            </a:pPr>
            <a:r>
              <a:rPr lang="en-US" altLang="ko-KR" dirty="0" smtClean="0"/>
              <a:t>&lt;picture&gt;</a:t>
            </a:r>
            <a:r>
              <a:rPr lang="en-US" altLang="ko-KR" dirty="0" err="1" smtClean="0"/>
              <a:t>url</a:t>
            </a:r>
            <a:r>
              <a:rPr lang="en-US" altLang="ko-KR" dirty="0" smtClean="0"/>
              <a:t>&lt;/picture&gt;</a:t>
            </a:r>
          </a:p>
          <a:p>
            <a:pPr marL="857250" lvl="2" indent="0">
              <a:buNone/>
            </a:pPr>
            <a:r>
              <a:rPr lang="en-US" altLang="ko-KR" dirty="0" smtClean="0"/>
              <a:t>&lt;!– text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200</a:t>
            </a:r>
            <a:r>
              <a:rPr lang="ko-KR" altLang="en-US" dirty="0" smtClean="0"/>
              <a:t>자로 한정한다</a:t>
            </a:r>
            <a:r>
              <a:rPr lang="en-US" altLang="ko-KR" dirty="0" smtClean="0"/>
              <a:t>. --&gt;</a:t>
            </a:r>
          </a:p>
          <a:p>
            <a:pPr marL="857250" lvl="2" indent="0">
              <a:buNone/>
            </a:pPr>
            <a:r>
              <a:rPr lang="en-US" altLang="ko-KR" dirty="0" smtClean="0"/>
              <a:t>&lt;text&gt;base-64 encoded text&lt;/text&gt;</a:t>
            </a:r>
          </a:p>
          <a:p>
            <a:pPr marL="400050" lvl="1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 err="1" smtClean="0"/>
              <a:t>localInfo</a:t>
            </a:r>
            <a:r>
              <a:rPr lang="en-US" altLang="ko-KR" dirty="0" smtClean="0"/>
              <a:t>&gt;</a:t>
            </a:r>
            <a:br>
              <a:rPr lang="en-US" altLang="ko-KR" dirty="0" smtClean="0"/>
            </a:br>
            <a:r>
              <a:rPr lang="en-US" altLang="ko-KR" dirty="0" smtClean="0"/>
              <a:t>&lt;</a:t>
            </a:r>
            <a:r>
              <a:rPr lang="en-US" altLang="ko-KR" dirty="0" err="1" smtClean="0"/>
              <a:t>localInfo</a:t>
            </a:r>
            <a:r>
              <a:rPr lang="en-US" altLang="ko-KR" dirty="0" smtClean="0"/>
              <a:t>&gt;</a:t>
            </a:r>
          </a:p>
          <a:p>
            <a:pPr marL="400050" lvl="1" indent="0">
              <a:buNone/>
            </a:pPr>
            <a:r>
              <a:rPr lang="en-US" altLang="ko-KR" dirty="0" smtClean="0"/>
              <a:t>…</a:t>
            </a:r>
          </a:p>
          <a:p>
            <a:pPr marL="400050" lvl="1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 err="1" smtClean="0"/>
              <a:t>localInfo</a:t>
            </a:r>
            <a:r>
              <a:rPr lang="en-US" altLang="ko-KR" dirty="0" smtClean="0"/>
              <a:t>&gt;</a:t>
            </a:r>
          </a:p>
          <a:p>
            <a:pPr marL="400050" lvl="1" indent="0">
              <a:buNone/>
            </a:pPr>
            <a:r>
              <a:rPr lang="en-US" altLang="ko-KR" dirty="0" smtClean="0"/>
              <a:t>…</a:t>
            </a:r>
          </a:p>
          <a:p>
            <a:pPr marL="0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 err="1" smtClean="0"/>
              <a:t>localInfos</a:t>
            </a:r>
            <a:r>
              <a:rPr lang="en-US" altLang="ko-KR" dirty="0" smtClean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71065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search.xml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&lt;search&gt;</a:t>
            </a:r>
          </a:p>
          <a:p>
            <a:pPr lvl="1"/>
            <a:r>
              <a:rPr lang="en-US" altLang="ko-KR" dirty="0" smtClean="0"/>
              <a:t>&lt;id&gt;my </a:t>
            </a:r>
            <a:r>
              <a:rPr lang="en-US" altLang="ko-KR" dirty="0" err="1" smtClean="0"/>
              <a:t>idcode</a:t>
            </a:r>
            <a:r>
              <a:rPr lang="en-US" altLang="ko-KR" dirty="0" smtClean="0"/>
              <a:t>&lt;/id&gt;</a:t>
            </a:r>
          </a:p>
          <a:p>
            <a:pPr lvl="1"/>
            <a:r>
              <a:rPr lang="en-US" altLang="ko-KR" dirty="0" smtClean="0"/>
              <a:t>&lt;tags&gt;</a:t>
            </a:r>
          </a:p>
          <a:p>
            <a:pPr lvl="2"/>
            <a:r>
              <a:rPr lang="en-US" altLang="ko-KR" dirty="0" smtClean="0"/>
              <a:t>&lt;tag&gt;</a:t>
            </a:r>
            <a:r>
              <a:rPr lang="ko-KR" altLang="en-US" dirty="0" smtClean="0"/>
              <a:t>서</a:t>
            </a:r>
            <a:r>
              <a:rPr lang="ko-KR" altLang="en-US" dirty="0"/>
              <a:t>울</a:t>
            </a:r>
            <a:r>
              <a:rPr lang="en-US" altLang="ko-KR" dirty="0" smtClean="0"/>
              <a:t>&lt;/tag&gt;</a:t>
            </a:r>
          </a:p>
          <a:p>
            <a:pPr lvl="2"/>
            <a:r>
              <a:rPr lang="en-US" altLang="ko-KR" dirty="0"/>
              <a:t>&lt;tag</a:t>
            </a:r>
            <a:r>
              <a:rPr lang="en-US" altLang="ko-KR" dirty="0" smtClean="0"/>
              <a:t>&gt;</a:t>
            </a:r>
            <a:r>
              <a:rPr lang="ko-KR" altLang="en-US" dirty="0" err="1" smtClean="0"/>
              <a:t>맥도날드</a:t>
            </a:r>
            <a:r>
              <a:rPr lang="en-US" altLang="ko-KR" dirty="0" smtClean="0"/>
              <a:t>&lt;/</a:t>
            </a:r>
            <a:r>
              <a:rPr lang="en-US" altLang="ko-KR" dirty="0"/>
              <a:t>tag&gt;</a:t>
            </a:r>
          </a:p>
          <a:p>
            <a:pPr lvl="2"/>
            <a:r>
              <a:rPr lang="en-US" altLang="ko-KR" dirty="0" smtClean="0"/>
              <a:t>….</a:t>
            </a:r>
          </a:p>
          <a:p>
            <a:pPr lvl="1"/>
            <a:r>
              <a:rPr lang="en-US" altLang="ko-KR" dirty="0" smtClean="0"/>
              <a:t>&lt;/tags&gt;</a:t>
            </a:r>
          </a:p>
          <a:p>
            <a:r>
              <a:rPr lang="en-US" altLang="ko-KR" dirty="0" smtClean="0"/>
              <a:t>&lt;/search&gt;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723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1434</TotalTime>
  <Words>702</Words>
  <Application>Microsoft Office PowerPoint</Application>
  <PresentationFormat>화면 슬라이드 쇼(4:3)</PresentationFormat>
  <Paragraphs>191</Paragraphs>
  <Slides>16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Office 테마</vt:lpstr>
      <vt:lpstr>RESTful project</vt:lpstr>
      <vt:lpstr>목 차</vt:lpstr>
      <vt:lpstr>배 경</vt:lpstr>
      <vt:lpstr>개발 환경</vt:lpstr>
      <vt:lpstr>기능 명세</vt:lpstr>
      <vt:lpstr>Xml 형식</vt:lpstr>
      <vt:lpstr>routeinfs+xml</vt:lpstr>
      <vt:lpstr>localinf+xml</vt:lpstr>
      <vt:lpstr>search.xml</vt:lpstr>
      <vt:lpstr>uproute+xml</vt:lpstr>
      <vt:lpstr>uplocal+xml</vt:lpstr>
      <vt:lpstr>경로정보 조회</vt:lpstr>
      <vt:lpstr>지역정보 조회</vt:lpstr>
      <vt:lpstr>경로정보 upload</vt:lpstr>
      <vt:lpstr>지역정보 upload</vt:lpstr>
      <vt:lpstr>참고자료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hothead</dc:creator>
  <cp:lastModifiedBy>hothead</cp:lastModifiedBy>
  <cp:revision>412</cp:revision>
  <dcterms:created xsi:type="dcterms:W3CDTF">2010-10-01T17:22:45Z</dcterms:created>
  <dcterms:modified xsi:type="dcterms:W3CDTF">2010-10-07T22:25:04Z</dcterms:modified>
</cp:coreProperties>
</file>